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0" r:id="rId3"/>
    <p:sldId id="262" r:id="rId4"/>
    <p:sldId id="261" r:id="rId5"/>
    <p:sldId id="259" r:id="rId6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771" y="1639229"/>
            <a:ext cx="7895063" cy="44047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3AEA-AE67-4EAD-9B38-CC781A5D33A6}" type="datetimeFigureOut">
              <a:rPr lang="es-UY" smtClean="0"/>
              <a:t>26/11/2019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013E-16F7-4CB0-83E1-80D818A7D3B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980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918C5-AA48-4225-A3C2-D7C884C7ACEE}" type="datetimeFigureOut">
              <a:rPr lang="es-UY" smtClean="0"/>
              <a:t>26/11/2019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A1E69E-80B7-43D3-AE8C-86E7FC327EB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689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3AEA-AE67-4EAD-9B38-CC781A5D33A6}" type="datetimeFigureOut">
              <a:rPr lang="es-UY" smtClean="0"/>
              <a:t>26/11/2019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013E-16F7-4CB0-83E1-80D818A7D3B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8434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2593622" y="3222096"/>
            <a:ext cx="5913056" cy="1485371"/>
          </a:xfrm>
        </p:spPr>
        <p:txBody>
          <a:bodyPr>
            <a:normAutofit/>
          </a:bodyPr>
          <a:lstStyle/>
          <a:p>
            <a:endParaRPr lang="es-UY" sz="4800"/>
          </a:p>
        </p:txBody>
      </p:sp>
    </p:spTree>
    <p:extLst>
      <p:ext uri="{BB962C8B-B14F-4D97-AF65-F5344CB8AC3E}">
        <p14:creationId xmlns:p14="http://schemas.microsoft.com/office/powerpoint/2010/main" val="37642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317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117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740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46427"/>
            <a:ext cx="7435850" cy="752474"/>
          </a:xfrm>
        </p:spPr>
        <p:txBody>
          <a:bodyPr/>
          <a:lstStyle/>
          <a:p>
            <a:r>
              <a:rPr lang="es-UY" dirty="0" smtClean="0"/>
              <a:t>Muchas gracias!!!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595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elar Tbó 2019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elar Tbó 2019" id="{BC3CB6BB-0A7D-461B-8A99-390CB9B40CCA}" vid="{15459AF9-8C6C-4E56-A7AE-66AA1ACB1A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Udelar Tbó 2019</Template>
  <TotalTime>159</TotalTime>
  <Words>3</Words>
  <Application>Microsoft Office PowerPoint</Application>
  <PresentationFormat>Presentación en pantalla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Udelar Tbó 2019</vt:lpstr>
      <vt:lpstr>Presentación de PowerPoint</vt:lpstr>
      <vt:lpstr>Presentación de PowerPoint</vt:lpstr>
      <vt:lpstr>Presentación de PowerPoint</vt:lpstr>
      <vt:lpstr>Presentación de PowerPoint</vt:lpstr>
      <vt:lpstr>Muchas gracias!!!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Pereira</dc:creator>
  <cp:lastModifiedBy>Diego Pereira</cp:lastModifiedBy>
  <cp:revision>13</cp:revision>
  <dcterms:created xsi:type="dcterms:W3CDTF">2016-07-25T17:53:57Z</dcterms:created>
  <dcterms:modified xsi:type="dcterms:W3CDTF">2019-11-26T04:11:16Z</dcterms:modified>
</cp:coreProperties>
</file>